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71" r:id="rId4"/>
    <p:sldId id="263" r:id="rId5"/>
    <p:sldId id="264" r:id="rId6"/>
    <p:sldId id="265" r:id="rId7"/>
    <p:sldId id="266" r:id="rId8"/>
    <p:sldId id="267" r:id="rId9"/>
    <p:sldId id="268" r:id="rId10"/>
    <p:sldId id="270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6F446-4E32-4E28-A6F6-32AC9BB22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81456A-D990-4D3C-B86F-60B96381C3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66BDD-D8CD-4EDE-B02B-79B8B9EA5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990A-8FF3-4739-BDE9-8DC6F73443E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1E350-917B-4893-9E23-AFA243194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B9A04-38CE-4E5E-B0EF-5C27EA6D5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1AD9F-F537-4BC6-B31A-7F9EC5B7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28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8E4DD-593D-4DBB-BE03-CA44DE52F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8F0A89-0D9E-4DF5-A666-EE38008A40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4C36E-DCD1-4D00-99B3-105B65C51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990A-8FF3-4739-BDE9-8DC6F73443E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BEC10B-FD67-4972-93AD-CCAB740E7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38FAA-704E-4EC9-986B-3D0F11A28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1AD9F-F537-4BC6-B31A-7F9EC5B7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87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6B31FA-5313-43C3-87C0-C4136EDA0C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63F111-54EE-40EF-A403-0F70A250DD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0CD058-E6A9-4661-9B9B-A47170E33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990A-8FF3-4739-BDE9-8DC6F73443E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270C4-3942-4F25-A9B2-1A74CBE23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268B32-4F21-4FD2-950D-76F04C215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1AD9F-F537-4BC6-B31A-7F9EC5B7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375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5E82E-7553-48BC-A1A6-7C4E532A1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A3B54-7A02-46E3-B124-118DBBDF8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EDA614-F72B-44F6-B875-773055D07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990A-8FF3-4739-BDE9-8DC6F73443E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37ED7-0D98-4455-BD23-48839454F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F9B05-496C-43C4-92BD-136BCDC4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1AD9F-F537-4BC6-B31A-7F9EC5B7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15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554A1-1161-48B3-9EC2-103B876F2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01877-96C1-40BC-8590-E8AB6A0645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3B56-CD91-47B7-B165-BD5F21F96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990A-8FF3-4739-BDE9-8DC6F73443E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83460-5183-4100-9943-258A8E726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172CD-99F0-44B6-A6A1-B93ECB760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1AD9F-F537-4BC6-B31A-7F9EC5B7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328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6734C-5BBA-460F-A1BB-38D7B023E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BEC2F-4F1D-4091-A41C-3843340F59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C171FE-1A7E-41C7-AAB0-22C39D338A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DBB87-85FF-4C1F-91EE-5791EC5E1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990A-8FF3-4739-BDE9-8DC6F73443E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ACE6B5-3B15-421B-BC6F-949015EEB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E44ABD-D711-4845-B20F-804477AB2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1AD9F-F537-4BC6-B31A-7F9EC5B7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926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13E46-53AF-4154-B147-2975B6260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8DF09-E638-4F63-83C0-3D2F68DBF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FC4392-3E8F-4BBF-9ABC-F6B13F5822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488EEE-A0CF-4515-99C4-7AC7954AD6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30D45F-4E13-41A0-876B-174991EE56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7B79ED-BFCE-438C-86CF-3D12EDA27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990A-8FF3-4739-BDE9-8DC6F73443E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89E124-237D-46CF-B5B9-F3BF97CF9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20E6E0-210D-4CA0-A0F7-2618A4E03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1AD9F-F537-4BC6-B31A-7F9EC5B7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609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93D1C-0BFE-473F-8802-17F1C11DC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77A49B-0B84-4358-8746-DD58A9CC7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990A-8FF3-4739-BDE9-8DC6F73443E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5E48A8-42EB-4567-96A9-F68AC6786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D96798-BC9C-4D94-8223-2171FC2B0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1AD9F-F537-4BC6-B31A-7F9EC5B7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71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B0735C-D936-497A-82AA-9AA638B22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990A-8FF3-4739-BDE9-8DC6F73443E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332E7F-E6C2-4180-BB45-9F72DA8E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DD6BD-D43A-4647-803C-3A262076D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1AD9F-F537-4BC6-B31A-7F9EC5B7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00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E8973-A7A9-4FFF-8EE2-3A65A1BFE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AAB41-8686-4C2F-A1E4-4547D85CBB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D9E2F7-284D-4FFF-9403-5A01BAFEE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C9DDBE-2746-434F-9C50-398CCF795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990A-8FF3-4739-BDE9-8DC6F73443E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E3F6DA-BA2D-4A5D-9410-32F863131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9F411-9A3A-4F94-9998-B642C9473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1AD9F-F537-4BC6-B31A-7F9EC5B7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18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BD63B-9747-4960-8510-5A9C2B5E1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140690-3D0A-4430-B6B0-99135F00FA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7FF0E5-D8E4-4F4C-8603-7B5B476629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2659B-7A56-437D-BE45-0849777B6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990A-8FF3-4739-BDE9-8DC6F73443E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ADBE7D-B458-4309-8CB9-FD13E53D6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2A30EA-3874-4CDC-BA47-8D6D4CDA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1AD9F-F537-4BC6-B31A-7F9EC5B7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63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C741D9-784E-4CE5-B0BC-F954DAB5C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B0343-B69F-4BC5-B14F-D698FC62C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F5361-0181-4D48-B0CB-FE0DB1EC29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D990A-8FF3-4739-BDE9-8DC6F73443ED}" type="datetimeFigureOut">
              <a:rPr lang="en-US" smtClean="0"/>
              <a:t>6/18/2020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FE60D-6FF2-4D55-B02C-3DB34FCFD8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DA48ED-A660-4C3C-9F6F-D3DECA724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1AD9F-F537-4BC6-B31A-7F9EC5B7B8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0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24613-8F4A-4A12-B35B-FD777DA98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B5EC2-15D8-4EF1-AA1C-68ED585BF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A2F39E-A147-4F69-A8FE-45A2AE498D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2" t="24196" r="33424" b="20529"/>
          <a:stretch/>
        </p:blipFill>
        <p:spPr>
          <a:xfrm>
            <a:off x="-1" y="0"/>
            <a:ext cx="12069969" cy="609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64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DCADFB-B473-40DB-9AF9-73FF4DD77A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2" t="14150" r="21480" b="12789"/>
          <a:stretch/>
        </p:blipFill>
        <p:spPr>
          <a:xfrm>
            <a:off x="0" y="0"/>
            <a:ext cx="1218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29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FA6372-FC31-4DDA-9BE1-359E05C381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49" r="20734" b="9602"/>
          <a:stretch/>
        </p:blipFill>
        <p:spPr>
          <a:xfrm>
            <a:off x="0" y="-1"/>
            <a:ext cx="12192000" cy="688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18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242091-7BE9-4D92-8F9F-89450DAA75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07" r="20252" b="11682"/>
          <a:stretch/>
        </p:blipFill>
        <p:spPr>
          <a:xfrm>
            <a:off x="-1" y="0"/>
            <a:ext cx="12228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49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DA99C5-3A3D-450D-ACED-3655C751E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2" t="13578" r="9931" b="3975"/>
          <a:stretch/>
        </p:blipFill>
        <p:spPr>
          <a:xfrm>
            <a:off x="0" y="0"/>
            <a:ext cx="12173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69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535FFC-34A9-4DBA-8202-B20528C9A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42" r="20734" b="11560"/>
          <a:stretch/>
        </p:blipFill>
        <p:spPr>
          <a:xfrm>
            <a:off x="0" y="0"/>
            <a:ext cx="122487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86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526327-E612-4445-B6B4-522398435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13" t="9664" r="20871" b="11315"/>
          <a:stretch/>
        </p:blipFill>
        <p:spPr>
          <a:xfrm>
            <a:off x="0" y="0"/>
            <a:ext cx="12192000" cy="684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2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DA076E-0013-469A-BE1E-FE24DA9CB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8" t="5307" r="18717" b="19390"/>
          <a:stretch/>
        </p:blipFill>
        <p:spPr>
          <a:xfrm>
            <a:off x="0" y="0"/>
            <a:ext cx="12155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96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875116-5DE0-4EE9-89BB-AD8D63BC81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64" r="20528" b="11682"/>
          <a:stretch/>
        </p:blipFill>
        <p:spPr>
          <a:xfrm>
            <a:off x="-1" y="0"/>
            <a:ext cx="12175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19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E7D2D73-4396-4EE0-9218-391D97FB2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84" r="20184" b="20979"/>
          <a:stretch/>
        </p:blipFill>
        <p:spPr>
          <a:xfrm>
            <a:off x="0" y="0"/>
            <a:ext cx="12230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82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8720F8-02CC-42CA-BC4B-753D32AC2E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63" r="20115" b="9602"/>
          <a:stretch/>
        </p:blipFill>
        <p:spPr>
          <a:xfrm>
            <a:off x="-1" y="-58724"/>
            <a:ext cx="12192001" cy="691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111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Lindblade</dc:creator>
  <cp:lastModifiedBy>Dan Lindblade</cp:lastModifiedBy>
  <cp:revision>12</cp:revision>
  <dcterms:created xsi:type="dcterms:W3CDTF">2020-06-11T12:13:50Z</dcterms:created>
  <dcterms:modified xsi:type="dcterms:W3CDTF">2020-06-18T16:40:58Z</dcterms:modified>
</cp:coreProperties>
</file>